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9" r:id="rId1"/>
    <p:sldMasterId id="2147483734" r:id="rId2"/>
  </p:sldMasterIdLst>
  <p:notesMasterIdLst>
    <p:notesMasterId r:id="rId4"/>
  </p:notesMasterIdLst>
  <p:handoutMasterIdLst>
    <p:handoutMasterId r:id="rId5"/>
  </p:handoutMasterIdLst>
  <p:sldIdLst>
    <p:sldId id="892" r:id="rId3"/>
  </p:sldIdLst>
  <p:sldSz cx="9144000" cy="6858000" type="screen4x3"/>
  <p:notesSz cx="7099300" cy="10234613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9" userDrawn="1">
          <p15:clr>
            <a:srgbClr val="A4A3A4"/>
          </p15:clr>
        </p15:guide>
        <p15:guide id="2" orient="horz" pos="4065" userDrawn="1">
          <p15:clr>
            <a:srgbClr val="A4A3A4"/>
          </p15:clr>
        </p15:guide>
        <p15:guide id="3" orient="horz" pos="1774" userDrawn="1">
          <p15:clr>
            <a:srgbClr val="A4A3A4"/>
          </p15:clr>
        </p15:guide>
        <p15:guide id="4" orient="horz" pos="1162" userDrawn="1">
          <p15:clr>
            <a:srgbClr val="A4A3A4"/>
          </p15:clr>
        </p15:guide>
        <p15:guide id="5" pos="209" userDrawn="1">
          <p15:clr>
            <a:srgbClr val="A4A3A4"/>
          </p15:clr>
        </p15:guide>
        <p15:guide id="6" orient="horz" pos="2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is" initials="DK" lastIdx="1" clrIdx="0">
    <p:extLst>
      <p:ext uri="{19B8F6BF-5375-455C-9EA6-DF929625EA0E}">
        <p15:presenceInfo xmlns:p15="http://schemas.microsoft.com/office/powerpoint/2012/main" userId="Dor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F"/>
    <a:srgbClr val="C224A4"/>
    <a:srgbClr val="D628B5"/>
    <a:srgbClr val="003794"/>
    <a:srgbClr val="FFFFFF"/>
    <a:srgbClr val="FF9900"/>
    <a:srgbClr val="969696"/>
    <a:srgbClr val="C0C0C0"/>
    <a:srgbClr val="A6CE3A"/>
    <a:srgbClr val="007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6938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900" y="102"/>
      </p:cViewPr>
      <p:guideLst>
        <p:guide orient="horz" pos="459"/>
        <p:guide orient="horz" pos="4065"/>
        <p:guide orient="horz" pos="1774"/>
        <p:guide orient="horz" pos="1162"/>
        <p:guide pos="209"/>
        <p:guide orient="horz" pos="2840"/>
      </p:guideLst>
    </p:cSldViewPr>
  </p:slideViewPr>
  <p:outlineViewPr>
    <p:cViewPr>
      <p:scale>
        <a:sx n="33" d="100"/>
        <a:sy n="33" d="100"/>
      </p:scale>
      <p:origin x="0" y="22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2976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304"/>
          </a:xfrm>
          <a:prstGeom prst="rect">
            <a:avLst/>
          </a:prstGeom>
        </p:spPr>
        <p:txBody>
          <a:bodyPr vert="horz" lIns="95461" tIns="47730" rIns="95461" bIns="4773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978" y="0"/>
            <a:ext cx="3075631" cy="512304"/>
          </a:xfrm>
          <a:prstGeom prst="rect">
            <a:avLst/>
          </a:prstGeom>
        </p:spPr>
        <p:txBody>
          <a:bodyPr vert="horz" lIns="95461" tIns="47730" rIns="95461" bIns="47730" rtlCol="0"/>
          <a:lstStyle>
            <a:lvl1pPr algn="r">
              <a:defRPr sz="1200"/>
            </a:lvl1pPr>
          </a:lstStyle>
          <a:p>
            <a:fld id="{CF1E4773-9246-45CD-A7C6-08073DEC7883}" type="datetimeFigureOut">
              <a:rPr lang="de-DE" smtClean="0"/>
              <a:pPr/>
              <a:t>22.01.2021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4"/>
            <a:ext cx="3075631" cy="512303"/>
          </a:xfrm>
          <a:prstGeom prst="rect">
            <a:avLst/>
          </a:prstGeom>
        </p:spPr>
        <p:txBody>
          <a:bodyPr vert="horz" lIns="95461" tIns="47730" rIns="95461" bIns="4773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978" y="9720674"/>
            <a:ext cx="3075631" cy="512303"/>
          </a:xfrm>
          <a:prstGeom prst="rect">
            <a:avLst/>
          </a:prstGeom>
        </p:spPr>
        <p:txBody>
          <a:bodyPr vert="horz" lIns="95461" tIns="47730" rIns="95461" bIns="47730" rtlCol="0" anchor="b"/>
          <a:lstStyle>
            <a:lvl1pPr algn="r">
              <a:defRPr sz="1200"/>
            </a:lvl1pPr>
          </a:lstStyle>
          <a:p>
            <a:fld id="{721D4B6B-0AED-49B8-ADC9-C8751538B5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966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5461" tIns="47730" rIns="95461" bIns="4773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5461" tIns="47730" rIns="95461" bIns="47730" rtlCol="0"/>
          <a:lstStyle>
            <a:lvl1pPr algn="r">
              <a:defRPr sz="1200"/>
            </a:lvl1pPr>
          </a:lstStyle>
          <a:p>
            <a:fld id="{569C9874-DE1E-48CB-A603-4C70CD126593}" type="datetimeFigureOut">
              <a:rPr lang="de-DE" smtClean="0"/>
              <a:pPr/>
              <a:t>22.01.2021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1" tIns="47730" rIns="95461" bIns="4773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5461" tIns="47730" rIns="95461" bIns="4773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5461" tIns="47730" rIns="95461" bIns="4773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5461" tIns="47730" rIns="95461" bIns="47730" rtlCol="0" anchor="b"/>
          <a:lstStyle>
            <a:lvl1pPr algn="r">
              <a:defRPr sz="1200"/>
            </a:lvl1pPr>
          </a:lstStyle>
          <a:p>
            <a:fld id="{C14CEB38-DA38-4F43-AFB8-94FE45CA58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7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6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5560" y="1998133"/>
            <a:ext cx="6217640" cy="141605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172" y="4037202"/>
            <a:ext cx="6226029" cy="127139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C29B-8072-4140-B13F-1F55223434A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2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41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5418-8456-449C-8FD3-30564662657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C933-430F-425A-BB1B-6F75049FC3B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3886200"/>
          </a:xfrm>
          <a:prstGeom prst="rect">
            <a:avLst/>
          </a:prstGeom>
          <a:gradFill flip="none" rotWithShape="1">
            <a:gsLst>
              <a:gs pos="42000">
                <a:srgbClr val="4D4D4D"/>
              </a:gs>
              <a:gs pos="100000">
                <a:srgbClr val="000000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sz="60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5560" y="1998133"/>
            <a:ext cx="6217640" cy="141605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172" y="4037202"/>
            <a:ext cx="6226029" cy="127139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E60E-5CA4-4247-A041-2F9168AD28D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&lt;Projektname&gt;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2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41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A476-5F19-40AE-9368-538C500A2D27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&lt;Projektname&gt;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A568-E6C5-41A1-803A-DA559FD4435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&lt;Projektname&gt;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1" y="2017714"/>
            <a:ext cx="9143999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81000" tIns="81000" rIns="108000" bIns="54000"/>
          <a:lstStyle/>
          <a:p>
            <a:pPr marL="142875" indent="-142875">
              <a:lnSpc>
                <a:spcPct val="95000"/>
              </a:lnSpc>
              <a:spcAft>
                <a:spcPts val="6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sz="1350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554956"/>
            <a:ext cx="8497093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1" y="-1"/>
            <a:ext cx="8497092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9" y="6356352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4A1A7-48D0-4472-B973-4D59B453569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7450" y="6356352"/>
            <a:ext cx="422989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87343" y="6356352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100" indent="-143100" algn="l" defTabSz="685800" rtl="0" eaLnBrk="1" latinLnBrk="0" hangingPunct="1">
        <a:spcBef>
          <a:spcPts val="324"/>
        </a:spcBef>
        <a:spcAft>
          <a:spcPts val="0"/>
        </a:spcAft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286200" indent="-143100" algn="l" defTabSz="685800" rtl="0" eaLnBrk="1" latinLnBrk="0" hangingPunct="1">
        <a:spcBef>
          <a:spcPts val="324"/>
        </a:spcBef>
        <a:spcAft>
          <a:spcPts val="0"/>
        </a:spcAft>
        <a:buFont typeface="Symbol" pitchFamily="18" charset="2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429300" indent="-143100" algn="l" defTabSz="685800" rtl="0" eaLnBrk="1" latinLnBrk="0" hangingPunct="1">
        <a:spcBef>
          <a:spcPts val="324"/>
        </a:spcBef>
        <a:spcAft>
          <a:spcPts val="0"/>
        </a:spcAft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540544" indent="-138113" algn="l" defTabSz="685800" rtl="0" eaLnBrk="1" latinLnBrk="0" hangingPunct="1">
        <a:spcBef>
          <a:spcPct val="20000"/>
        </a:spcBef>
        <a:buFont typeface="Symbol" pitchFamily="18" charset="2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672704" indent="-132160" algn="l" defTabSz="685800" rtl="0" eaLnBrk="1" latinLnBrk="0" hangingPunct="1">
        <a:spcBef>
          <a:spcPct val="20000"/>
        </a:spcBef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1" y="2017714"/>
            <a:ext cx="9143999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81000" tIns="81000" rIns="108000" bIns="54000"/>
          <a:lstStyle/>
          <a:p>
            <a:pPr marL="142875" indent="-142875">
              <a:lnSpc>
                <a:spcPct val="95000"/>
              </a:lnSpc>
              <a:spcAft>
                <a:spcPts val="6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sz="1350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554956"/>
            <a:ext cx="8497093" cy="42473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1" y="-1"/>
            <a:ext cx="8497092" cy="10908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49" y="6356352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AAB2-2FEC-45D8-AE4F-667F5DEC0BB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22.01.2021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57450" y="6356352"/>
            <a:ext cx="422989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&lt;Projektname&gt;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87343" y="6356352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100" indent="-143100" algn="l" defTabSz="685800" rtl="0" eaLnBrk="1" latinLnBrk="0" hangingPunct="1">
        <a:spcBef>
          <a:spcPts val="324"/>
        </a:spcBef>
        <a:spcAft>
          <a:spcPts val="0"/>
        </a:spcAft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286200" indent="-143100" algn="l" defTabSz="685800" rtl="0" eaLnBrk="1" latinLnBrk="0" hangingPunct="1">
        <a:spcBef>
          <a:spcPts val="324"/>
        </a:spcBef>
        <a:spcAft>
          <a:spcPts val="0"/>
        </a:spcAft>
        <a:buFont typeface="Symbol" pitchFamily="18" charset="2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429300" indent="-143100" algn="l" defTabSz="685800" rtl="0" eaLnBrk="1" latinLnBrk="0" hangingPunct="1">
        <a:spcBef>
          <a:spcPts val="324"/>
        </a:spcBef>
        <a:spcAft>
          <a:spcPts val="0"/>
        </a:spcAft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540544" indent="-138113" algn="l" defTabSz="685800" rtl="0" eaLnBrk="1" latinLnBrk="0" hangingPunct="1">
        <a:spcBef>
          <a:spcPct val="20000"/>
        </a:spcBef>
        <a:buFont typeface="Symbol" pitchFamily="18" charset="2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672704" indent="-132160" algn="l" defTabSz="685800" rtl="0" eaLnBrk="1" latinLnBrk="0" hangingPunct="1">
        <a:spcBef>
          <a:spcPct val="20000"/>
        </a:spcBef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8F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" b="130"/>
          <a:stretch/>
        </p:blipFill>
        <p:spPr>
          <a:xfrm>
            <a:off x="0" y="411061"/>
            <a:ext cx="9145836" cy="604007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085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  <a:lnDef>
      <a:spPr>
        <a:noFill/>
        <a:ln w="19050">
          <a:solidFill>
            <a:srgbClr val="969696"/>
          </a:solidFill>
          <a:prstDash val="sysDot"/>
          <a:round/>
          <a:headEnd/>
          <a:tailEnd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5_Larissa-Design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  <a:lnDef>
      <a:spPr>
        <a:noFill/>
        <a:ln w="19050">
          <a:solidFill>
            <a:srgbClr val="969696"/>
          </a:solidFill>
          <a:prstDash val="sysDot"/>
          <a:round/>
          <a:headEnd/>
          <a:tailEnd/>
        </a:ln>
      </a:spPr>
      <a:bodyPr/>
      <a:lstStyle/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Wingdings</vt:lpstr>
      <vt:lpstr>1_Larissa-Design</vt:lpstr>
      <vt:lpstr>5_Larissa-Design</vt:lpstr>
      <vt:lpstr>PowerPoint-Präsentation</vt:lpstr>
    </vt:vector>
  </TitlesOfParts>
  <Company>Inscale GmbH</Company>
  <LinksUpToDate>false</LinksUpToDate>
  <SharedDoc>false</SharedDoc>
  <HyperlinkBase>www.presentationload.de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D2545 Innovationsmanagement Tools</dc:title>
  <dc:creator>PresentationLoad</dc:creator>
  <dc:description>Professionelle PowerPoint Vorlagen zum Download</dc:description>
  <cp:lastModifiedBy>DK</cp:lastModifiedBy>
  <cp:revision>2149</cp:revision>
  <cp:lastPrinted>2016-02-24T14:32:49Z</cp:lastPrinted>
  <dcterms:created xsi:type="dcterms:W3CDTF">2010-05-21T10:35:54Z</dcterms:created>
  <dcterms:modified xsi:type="dcterms:W3CDTF">2021-01-22T13:47:44Z</dcterms:modified>
</cp:coreProperties>
</file>